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  <p:sldMasterId id="2147483678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1" r:id="rId8"/>
    <p:sldId id="260" r:id="rId9"/>
    <p:sldId id="265" r:id="rId10"/>
    <p:sldId id="263" r:id="rId11"/>
    <p:sldId id="281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5" r:id="rId20"/>
    <p:sldId id="273" r:id="rId21"/>
    <p:sldId id="278" r:id="rId22"/>
    <p:sldId id="276" r:id="rId23"/>
    <p:sldId id="280" r:id="rId24"/>
    <p:sldId id="284" r:id="rId25"/>
    <p:sldId id="274" r:id="rId26"/>
    <p:sldId id="279" r:id="rId27"/>
    <p:sldId id="285" r:id="rId28"/>
    <p:sldId id="282" r:id="rId29"/>
    <p:sldId id="283" r:id="rId30"/>
    <p:sldId id="286" r:id="rId31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3"/>
      <p:bold r:id="rId34"/>
    </p:embeddedFont>
    <p:embeddedFont>
      <p:font typeface="닉스곤체 M 2.0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1" autoAdjust="0"/>
  </p:normalViewPr>
  <p:slideViewPr>
    <p:cSldViewPr>
      <p:cViewPr>
        <p:scale>
          <a:sx n="75" d="100"/>
          <a:sy n="75" d="100"/>
        </p:scale>
        <p:origin x="931" y="6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4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824" y="31402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886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KDT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+mn-ea"/>
                <a:ea typeface="+mn-ea"/>
              </a:rPr>
              <a:t> 3</a:t>
            </a:r>
            <a:r>
              <a:rPr lang="en-US" altLang="ko-KR" sz="800" b="0" baseline="30000" dirty="0" smtClean="0">
                <a:solidFill>
                  <a:schemeClr val="bg1"/>
                </a:solidFill>
                <a:latin typeface="+mn-ea"/>
                <a:ea typeface="+mn-ea"/>
              </a:rPr>
              <a:t>rd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+mn-ea"/>
                <a:ea typeface="+mn-ea"/>
              </a:rPr>
              <a:t> Project_berrecommend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3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KDT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Project _ </a:t>
            </a:r>
            <a:r>
              <a:rPr lang="ko-KR" altLang="en-US" dirty="0" err="1" smtClean="0"/>
              <a:t>베리코멘드</a:t>
            </a:r>
            <a:r>
              <a:rPr lang="ko-KR" altLang="en-US" dirty="0" smtClean="0"/>
              <a:t> 스토리보드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2025.01.25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프론트엔드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이은비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4003" y="415592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errecommend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Main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0" y="-15086"/>
            <a:ext cx="9206962" cy="5251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4.1 </a:t>
            </a:r>
            <a:r>
              <a:rPr lang="ko-KR" altLang="en-US" dirty="0" smtClean="0">
                <a:latin typeface="+mn-ea"/>
              </a:rPr>
              <a:t>로그인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4.2 </a:t>
            </a:r>
            <a:r>
              <a:rPr lang="ko-KR" altLang="en-US" dirty="0" smtClean="0">
                <a:latin typeface="+mn-ea"/>
              </a:rPr>
              <a:t>일반 로그인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4.3 </a:t>
            </a:r>
            <a:r>
              <a:rPr lang="ko-KR" altLang="en-US" dirty="0" smtClean="0">
                <a:latin typeface="+mn-ea"/>
              </a:rPr>
              <a:t>회원가입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4.4 </a:t>
            </a:r>
            <a:r>
              <a:rPr lang="en-US" altLang="ko-KR" dirty="0" smtClean="0">
                <a:latin typeface="+mn-ea"/>
              </a:rPr>
              <a:t>ID </a:t>
            </a:r>
            <a:r>
              <a:rPr lang="ko-KR" altLang="en-US" dirty="0" smtClean="0">
                <a:latin typeface="+mn-ea"/>
              </a:rPr>
              <a:t>찾기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4.5 PW </a:t>
            </a:r>
            <a:r>
              <a:rPr lang="ko-KR" altLang="en-US" dirty="0" smtClean="0">
                <a:latin typeface="+mn-ea"/>
              </a:rPr>
              <a:t>찾기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4. Login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8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16354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16354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5.1 </a:t>
            </a:r>
            <a:r>
              <a:rPr lang="ko-KR" altLang="en-US" dirty="0" smtClean="0">
                <a:latin typeface="+mn-ea"/>
              </a:rPr>
              <a:t>검색 결과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5.2 </a:t>
            </a:r>
            <a:r>
              <a:rPr lang="ko-KR" altLang="en-US" dirty="0" smtClean="0">
                <a:latin typeface="+mn-ea"/>
              </a:rPr>
              <a:t>노래 정보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5.3 </a:t>
            </a:r>
            <a:r>
              <a:rPr lang="ko-KR" altLang="en-US" dirty="0" smtClean="0">
                <a:latin typeface="+mn-ea"/>
              </a:rPr>
              <a:t>앨범 정보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5.4 </a:t>
            </a:r>
            <a:r>
              <a:rPr lang="ko-KR" altLang="en-US" dirty="0" smtClean="0">
                <a:latin typeface="+mn-ea"/>
              </a:rPr>
              <a:t>아티스트 정보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5. </a:t>
            </a:r>
            <a:r>
              <a:rPr lang="ko-KR" altLang="en-US" sz="1600" dirty="0" smtClean="0"/>
              <a:t>검색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2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67407"/>
              </p:ext>
            </p:extLst>
          </p:nvPr>
        </p:nvGraphicFramePr>
        <p:xfrm>
          <a:off x="217612" y="622201"/>
          <a:ext cx="8631436" cy="330988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2025.01.23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이은비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2025.01.25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내용 수정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IA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색인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페이지 설명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이은비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6.1 </a:t>
            </a:r>
            <a:r>
              <a:rPr lang="ko-KR" altLang="en-US" dirty="0" smtClean="0">
                <a:latin typeface="+mn-ea"/>
              </a:rPr>
              <a:t>추천 플레이리스트 목록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6.2 </a:t>
            </a:r>
            <a:r>
              <a:rPr lang="ko-KR" altLang="en-US" dirty="0" smtClean="0">
                <a:latin typeface="+mn-ea"/>
              </a:rPr>
              <a:t>플레이리스트 정보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6. </a:t>
            </a:r>
            <a:r>
              <a:rPr lang="ko-KR" altLang="en-US" sz="1600" dirty="0" smtClean="0"/>
              <a:t>추천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7</a:t>
            </a:r>
            <a:r>
              <a:rPr lang="en-US" altLang="ko-KR" dirty="0" smtClean="0">
                <a:latin typeface="+mn-ea"/>
              </a:rPr>
              <a:t>.1 </a:t>
            </a:r>
            <a:r>
              <a:rPr lang="ko-KR" altLang="en-US" dirty="0" err="1" smtClean="0">
                <a:latin typeface="+mn-ea"/>
              </a:rPr>
              <a:t>마이페이지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7</a:t>
            </a:r>
            <a:r>
              <a:rPr lang="en-US" altLang="ko-KR" dirty="0" smtClean="0">
                <a:latin typeface="+mn-ea"/>
              </a:rPr>
              <a:t>.2 </a:t>
            </a:r>
            <a:r>
              <a:rPr lang="ko-KR" altLang="en-US" dirty="0" smtClean="0">
                <a:latin typeface="+mn-ea"/>
              </a:rPr>
              <a:t>결제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7. </a:t>
            </a:r>
            <a:r>
              <a:rPr lang="ko-KR" altLang="en-US" sz="1600" dirty="0" err="1" smtClean="0"/>
              <a:t>마이페이지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6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" y="0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333922" y="510398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200" dirty="0" smtClean="0">
                <a:latin typeface="+mn-ea"/>
              </a:rPr>
              <a:t>2.1 Screen Definition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2.2 Popup </a:t>
            </a:r>
            <a:r>
              <a:rPr lang="en-US" altLang="ko-KR" sz="1200" dirty="0" smtClean="0">
                <a:latin typeface="+mn-ea"/>
              </a:rPr>
              <a:t>type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2.3 </a:t>
            </a:r>
            <a:r>
              <a:rPr lang="ko-KR" altLang="en-US" sz="1200" dirty="0" smtClean="0">
                <a:latin typeface="+mn-ea"/>
              </a:rPr>
              <a:t>화면 </a:t>
            </a:r>
            <a:r>
              <a:rPr lang="en-US" altLang="ko-KR" sz="1200" dirty="0" smtClean="0">
                <a:latin typeface="+mn-ea"/>
              </a:rPr>
              <a:t>ID </a:t>
            </a:r>
            <a:r>
              <a:rPr lang="ko-KR" altLang="en-US" sz="1200" dirty="0" smtClean="0">
                <a:latin typeface="+mn-ea"/>
              </a:rPr>
              <a:t>색인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4. Login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/>
            </a:r>
            <a:b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200" dirty="0" smtClean="0">
                <a:latin typeface="+mn-ea"/>
              </a:rPr>
              <a:t>4.1 </a:t>
            </a:r>
            <a:r>
              <a:rPr lang="ko-KR" altLang="en-US" sz="1200" dirty="0" smtClean="0">
                <a:latin typeface="+mn-ea"/>
              </a:rPr>
              <a:t>로그인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4.2 </a:t>
            </a:r>
            <a:r>
              <a:rPr lang="ko-KR" altLang="en-US" sz="1200" dirty="0">
                <a:latin typeface="+mn-ea"/>
              </a:rPr>
              <a:t>일반 로그인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4.3 </a:t>
            </a:r>
            <a:r>
              <a:rPr lang="ko-KR" altLang="en-US" sz="1200" dirty="0">
                <a:latin typeface="+mn-ea"/>
              </a:rPr>
              <a:t>회원가입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4.4 ID </a:t>
            </a:r>
            <a:r>
              <a:rPr lang="ko-KR" altLang="en-US" sz="1200" dirty="0">
                <a:latin typeface="+mn-ea"/>
              </a:rPr>
              <a:t>찾기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 4.4 PW </a:t>
            </a:r>
            <a:r>
              <a:rPr lang="ko-KR" altLang="en-US" sz="1200" dirty="0" smtClean="0">
                <a:latin typeface="+mn-ea"/>
              </a:rPr>
              <a:t>찾기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582394" y="627534"/>
            <a:ext cx="4248472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</a:rPr>
              <a:t>5</a:t>
            </a:r>
            <a:r>
              <a:rPr lang="en-US" altLang="ko-KR" sz="1500" b="1" dirty="0">
                <a:latin typeface="+mn-ea"/>
              </a:rPr>
              <a:t>. </a:t>
            </a:r>
            <a:r>
              <a:rPr lang="ko-KR" altLang="en-US" sz="1500" b="1" dirty="0" smtClean="0">
                <a:latin typeface="+mn-ea"/>
              </a:rPr>
              <a:t>검색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</a:t>
            </a:r>
            <a:r>
              <a:rPr lang="en-US" altLang="ko-KR" sz="1200" dirty="0" smtClean="0">
                <a:latin typeface="+mn-ea"/>
              </a:rPr>
              <a:t>5.1 </a:t>
            </a:r>
            <a:r>
              <a:rPr lang="ko-KR" altLang="en-US" sz="1200" dirty="0" smtClean="0">
                <a:latin typeface="+mn-ea"/>
              </a:rPr>
              <a:t>검색 결과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5.2 </a:t>
            </a:r>
            <a:r>
              <a:rPr lang="ko-KR" altLang="en-US" sz="1200" dirty="0" smtClean="0">
                <a:latin typeface="+mn-ea"/>
              </a:rPr>
              <a:t>노래 정보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5.3 </a:t>
            </a:r>
            <a:r>
              <a:rPr lang="ko-KR" altLang="en-US" sz="1200" dirty="0" smtClean="0">
                <a:latin typeface="+mn-ea"/>
              </a:rPr>
              <a:t>앨범 정보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5.4 </a:t>
            </a:r>
            <a:r>
              <a:rPr lang="ko-KR" altLang="en-US" sz="1200" dirty="0" smtClean="0">
                <a:latin typeface="+mn-ea"/>
              </a:rPr>
              <a:t>아티스트 </a:t>
            </a:r>
            <a:r>
              <a:rPr lang="ko-KR" altLang="en-US" sz="1200" dirty="0">
                <a:latin typeface="+mn-ea"/>
              </a:rPr>
              <a:t>정보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6.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추천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 6.1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추천 플레이리스트 목록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 6.2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플레이리스트 정보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7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.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마이페이지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7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.1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마이페이지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   7.2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결제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88605" y="1723092"/>
            <a:ext cx="1667771" cy="1618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43026" y="45835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 인증 화면</a:t>
            </a:r>
            <a:endParaRPr lang="ko-KR" altLang="en-US" sz="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79912" y="823856"/>
            <a:ext cx="1416984" cy="461768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Main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4067" y="1795101"/>
            <a:ext cx="1537823" cy="420862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로그인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89582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검색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60612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마이페이지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75097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추천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2426" y="3346358"/>
            <a:ext cx="1256725" cy="327012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회원가입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42426" y="3823301"/>
            <a:ext cx="1256726" cy="289902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찾기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42427" y="4266123"/>
            <a:ext cx="1256724" cy="31603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PW </a:t>
            </a:r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찾기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08561" y="2391717"/>
            <a:ext cx="1268684" cy="40676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플레이리스트</a:t>
            </a:r>
            <a:endParaRPr lang="en-US" altLang="ko-KR" sz="12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정보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11948" y="2395679"/>
            <a:ext cx="1229584" cy="33902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16553" y="2391718"/>
            <a:ext cx="1285025" cy="33902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노래 정보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15629" y="2876020"/>
            <a:ext cx="1285950" cy="32040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앨범 정보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15629" y="3341709"/>
            <a:ext cx="1285950" cy="33166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아티스트 정보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42426" y="2394091"/>
            <a:ext cx="1256725" cy="33664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구글 로그인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42426" y="2875997"/>
            <a:ext cx="1256726" cy="32043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일반 로그인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772978" y="1556793"/>
            <a:ext cx="5356544" cy="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" idx="2"/>
          </p:cNvCxnSpPr>
          <p:nvPr/>
        </p:nvCxnSpPr>
        <p:spPr>
          <a:xfrm>
            <a:off x="4488404" y="1285624"/>
            <a:ext cx="0" cy="2711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9" idx="0"/>
          </p:cNvCxnSpPr>
          <p:nvPr/>
        </p:nvCxnSpPr>
        <p:spPr>
          <a:xfrm>
            <a:off x="1772978" y="1556793"/>
            <a:ext cx="1" cy="23830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129522" y="1556793"/>
            <a:ext cx="1" cy="23830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9" idx="2"/>
            <a:endCxn id="26" idx="0"/>
          </p:cNvCxnSpPr>
          <p:nvPr/>
        </p:nvCxnSpPr>
        <p:spPr>
          <a:xfrm flipH="1">
            <a:off x="1770789" y="2215963"/>
            <a:ext cx="2190" cy="1781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6" idx="2"/>
            <a:endCxn id="27" idx="0"/>
          </p:cNvCxnSpPr>
          <p:nvPr/>
        </p:nvCxnSpPr>
        <p:spPr>
          <a:xfrm>
            <a:off x="1770789" y="2730738"/>
            <a:ext cx="0" cy="1452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27" idx="2"/>
            <a:endCxn id="13" idx="0"/>
          </p:cNvCxnSpPr>
          <p:nvPr/>
        </p:nvCxnSpPr>
        <p:spPr>
          <a:xfrm>
            <a:off x="1770789" y="3196427"/>
            <a:ext cx="0" cy="14993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2"/>
            <a:endCxn id="14" idx="0"/>
          </p:cNvCxnSpPr>
          <p:nvPr/>
        </p:nvCxnSpPr>
        <p:spPr>
          <a:xfrm>
            <a:off x="1770789" y="3673370"/>
            <a:ext cx="0" cy="14993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4" idx="2"/>
            <a:endCxn id="15" idx="0"/>
          </p:cNvCxnSpPr>
          <p:nvPr/>
        </p:nvCxnSpPr>
        <p:spPr>
          <a:xfrm>
            <a:off x="1770789" y="4113203"/>
            <a:ext cx="0" cy="1529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10" idx="2"/>
            <a:endCxn id="20" idx="0"/>
          </p:cNvCxnSpPr>
          <p:nvPr/>
        </p:nvCxnSpPr>
        <p:spPr>
          <a:xfrm>
            <a:off x="3558494" y="2215963"/>
            <a:ext cx="572" cy="17575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0" idx="2"/>
            <a:endCxn id="21" idx="0"/>
          </p:cNvCxnSpPr>
          <p:nvPr/>
        </p:nvCxnSpPr>
        <p:spPr>
          <a:xfrm flipH="1">
            <a:off x="3558604" y="2730738"/>
            <a:ext cx="462" cy="1452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21" idx="2"/>
            <a:endCxn id="22" idx="0"/>
          </p:cNvCxnSpPr>
          <p:nvPr/>
        </p:nvCxnSpPr>
        <p:spPr>
          <a:xfrm>
            <a:off x="3558604" y="3196427"/>
            <a:ext cx="0" cy="1452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2" idx="2"/>
            <a:endCxn id="16" idx="0"/>
          </p:cNvCxnSpPr>
          <p:nvPr/>
        </p:nvCxnSpPr>
        <p:spPr>
          <a:xfrm flipH="1">
            <a:off x="5342903" y="2215963"/>
            <a:ext cx="1106" cy="1757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11" idx="2"/>
            <a:endCxn id="17" idx="0"/>
          </p:cNvCxnSpPr>
          <p:nvPr/>
        </p:nvCxnSpPr>
        <p:spPr>
          <a:xfrm flipH="1">
            <a:off x="7126740" y="2215963"/>
            <a:ext cx="2784" cy="1797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endCxn id="10" idx="0"/>
          </p:cNvCxnSpPr>
          <p:nvPr/>
        </p:nvCxnSpPr>
        <p:spPr>
          <a:xfrm>
            <a:off x="3558493" y="1556793"/>
            <a:ext cx="1" cy="2383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endCxn id="12" idx="0"/>
          </p:cNvCxnSpPr>
          <p:nvPr/>
        </p:nvCxnSpPr>
        <p:spPr>
          <a:xfrm>
            <a:off x="5340687" y="1556793"/>
            <a:ext cx="3322" cy="2383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모서리가 둥근 직사각형 253"/>
          <p:cNvSpPr/>
          <p:nvPr/>
        </p:nvSpPr>
        <p:spPr>
          <a:xfrm>
            <a:off x="6495180" y="2837581"/>
            <a:ext cx="1268684" cy="40676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플레이리스트</a:t>
            </a:r>
            <a:endParaRPr lang="en-US" altLang="ko-KR" sz="12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정보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cxnSp>
        <p:nvCxnSpPr>
          <p:cNvPr id="255" name="직선 연결선 254"/>
          <p:cNvCxnSpPr>
            <a:stCxn id="17" idx="2"/>
            <a:endCxn id="254" idx="0"/>
          </p:cNvCxnSpPr>
          <p:nvPr/>
        </p:nvCxnSpPr>
        <p:spPr>
          <a:xfrm>
            <a:off x="7126740" y="2734700"/>
            <a:ext cx="2782" cy="1028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2.1 Screen Definition</a:t>
            </a:r>
          </a:p>
          <a:p>
            <a:r>
              <a:rPr lang="en-US" altLang="ko-KR" dirty="0" smtClean="0"/>
              <a:t>2.2 Popup </a:t>
            </a:r>
            <a:r>
              <a:rPr lang="en-US" altLang="ko-KR" dirty="0" smtClean="0"/>
              <a:t>type</a:t>
            </a:r>
          </a:p>
          <a:p>
            <a:r>
              <a:rPr lang="en-US" altLang="ko-KR" dirty="0" smtClean="0"/>
              <a:t>2.3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색인</a:t>
            </a:r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Screen Definition</a:t>
            </a:r>
            <a:endParaRPr lang="ko-KR" altLang="en-US" dirty="0"/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27534"/>
            <a:ext cx="5776764" cy="410792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23678" y="423509"/>
            <a:ext cx="6768752" cy="4515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86191" y="2427734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Full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627534"/>
            <a:ext cx="4392488" cy="4107921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084168" y="627533"/>
            <a:ext cx="1312268" cy="410792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Right / Player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619672" y="627533"/>
            <a:ext cx="4392488" cy="792089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기능 관련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팝업은 </a:t>
            </a:r>
            <a:r>
              <a:rPr lang="ko-KR" altLang="en-US" dirty="0" smtClean="0"/>
              <a:t>사용자가 마우스로 </a:t>
            </a:r>
            <a:r>
              <a:rPr lang="ko-KR" altLang="en-US" dirty="0" smtClean="0"/>
              <a:t>클릭한 곳에 나타나도록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‘</a:t>
            </a:r>
            <a:r>
              <a:rPr lang="ko-KR" altLang="en-US" dirty="0" err="1" smtClean="0"/>
              <a:t>찜하기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의 경우 화면 하단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r>
              <a:rPr lang="ko-KR" altLang="en-US" dirty="0" smtClean="0"/>
              <a:t>계정 관련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팝업은 화면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나타나도록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팝업이 나타나면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주위의 밝기가 살짝 어두워지도록 조정한다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페이지의 버튼에 </a:t>
            </a:r>
            <a:r>
              <a:rPr lang="ko-KR" altLang="en-US" dirty="0" err="1" smtClean="0"/>
              <a:t>마우스오버</a:t>
            </a:r>
            <a:r>
              <a:rPr lang="ko-KR" altLang="en-US" dirty="0" smtClean="0"/>
              <a:t> 시 커서가 포인터가 되도록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배경색 전환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효과를 넣는다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페이지의 링크에 </a:t>
            </a:r>
            <a:r>
              <a:rPr lang="ko-KR" altLang="en-US" dirty="0" err="1" smtClean="0"/>
              <a:t>마우스오버</a:t>
            </a:r>
            <a:r>
              <a:rPr lang="ko-KR" altLang="en-US" dirty="0" smtClean="0"/>
              <a:t> 시 커서가 포인터가 되도록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밑줄 효과를 넣는다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Popup type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2.2</a:t>
            </a:r>
            <a:endParaRPr lang="ko-KR" altLang="en-US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79912" y="1074650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Popup 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계정 관련 </a:t>
            </a:r>
            <a:r>
              <a:rPr lang="ko-KR" altLang="en-US" sz="7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모달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102" y="1074650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Popup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기능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관련 </a:t>
            </a:r>
            <a:r>
              <a:rPr lang="ko-KR" altLang="en-US" sz="7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모달</a:t>
            </a:r>
            <a:endParaRPr lang="en-US" altLang="ko-KR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477162"/>
            <a:ext cx="2880320" cy="24772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4103948" y="207073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1" y="1477162"/>
            <a:ext cx="3276925" cy="231872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7" name="모서리가 둥근 직사각형 36"/>
          <p:cNvSpPr/>
          <p:nvPr/>
        </p:nvSpPr>
        <p:spPr>
          <a:xfrm>
            <a:off x="2195736" y="18164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색인</a:t>
            </a:r>
            <a:endParaRPr lang="ko-KR" altLang="en-US" dirty="0"/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2.3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71515"/>
              </p:ext>
            </p:extLst>
          </p:nvPr>
        </p:nvGraphicFramePr>
        <p:xfrm>
          <a:off x="899753" y="1347614"/>
          <a:ext cx="3384376" cy="2831253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7283289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126922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146466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Main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메인화면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M001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15454"/>
                  </a:ext>
                </a:extLst>
              </a:tr>
              <a:tr h="32681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Login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85893"/>
                  </a:ext>
                </a:extLst>
              </a:tr>
              <a:tr h="282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일반 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571429"/>
                  </a:ext>
                </a:extLst>
              </a:tr>
              <a:tr h="238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회원가입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579140"/>
                  </a:ext>
                </a:extLst>
              </a:tr>
              <a:tr h="2607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ID </a:t>
                      </a:r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찾기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L004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648013"/>
                  </a:ext>
                </a:extLst>
              </a:tr>
              <a:tr h="282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PW </a:t>
                      </a:r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찾기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L005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86891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검색</a:t>
                      </a:r>
                      <a:endParaRPr lang="en-US" altLang="ko-KR" sz="1400" smtClean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(S000)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노래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8939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앨범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3308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아티스트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533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91072"/>
              </p:ext>
            </p:extLst>
          </p:nvPr>
        </p:nvGraphicFramePr>
        <p:xfrm>
          <a:off x="4788024" y="1347614"/>
          <a:ext cx="3384376" cy="1224136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7283289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126922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13047870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추천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플레이리스트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P001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85893"/>
                  </a:ext>
                </a:extLst>
              </a:tr>
              <a:tr h="3971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마이페이지</a:t>
                      </a:r>
                      <a:endParaRPr lang="en-US" altLang="ko-KR" sz="1400" dirty="0" smtClean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(U000)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68913"/>
                  </a:ext>
                </a:extLst>
              </a:tr>
              <a:tr h="394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결제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U001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74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  <a:latin typeface="닉스곤체 M 2.0" panose="020B0600000101010101" pitchFamily="50" charset="-127"/>
            <a:ea typeface="닉스곤체 M 2.0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428</Words>
  <Application>Microsoft Office PowerPoint</Application>
  <PresentationFormat>화면 슬라이드 쇼(16:9)</PresentationFormat>
  <Paragraphs>167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Tahoma</vt:lpstr>
      <vt:lpstr>닉스곤체 M 2.0</vt:lpstr>
      <vt:lpstr>맑은 고딕</vt:lpstr>
      <vt:lpstr>Arial</vt:lpstr>
      <vt:lpstr>표지</vt:lpstr>
      <vt:lpstr>간지등</vt:lpstr>
      <vt:lpstr>1_디자인 사용자 지정</vt:lpstr>
      <vt:lpstr>KDT 3rd Project _ 베리코멘드 스토리보드</vt:lpstr>
      <vt:lpstr>Document History</vt:lpstr>
      <vt:lpstr>Index</vt:lpstr>
      <vt:lpstr>1. Information Architecture</vt:lpstr>
      <vt:lpstr>Information Architecture</vt:lpstr>
      <vt:lpstr>2. General Rule</vt:lpstr>
      <vt:lpstr>Screen Definition</vt:lpstr>
      <vt:lpstr>Popup type</vt:lpstr>
      <vt:lpstr>화면 ID 색인</vt:lpstr>
      <vt:lpstr>3. Main</vt:lpstr>
      <vt:lpstr>Case A</vt:lpstr>
      <vt:lpstr>4. Login</vt:lpstr>
      <vt:lpstr>Case A</vt:lpstr>
      <vt:lpstr>Case A</vt:lpstr>
      <vt:lpstr>Case A</vt:lpstr>
      <vt:lpstr>Case A</vt:lpstr>
      <vt:lpstr>Case A</vt:lpstr>
      <vt:lpstr>5. 검색</vt:lpstr>
      <vt:lpstr>Case A</vt:lpstr>
      <vt:lpstr>Case A</vt:lpstr>
      <vt:lpstr>Case A</vt:lpstr>
      <vt:lpstr>Case A</vt:lpstr>
      <vt:lpstr>6. 추천</vt:lpstr>
      <vt:lpstr>Case A</vt:lpstr>
      <vt:lpstr>Case A</vt:lpstr>
      <vt:lpstr>7. 마이페이지</vt:lpstr>
      <vt:lpstr>Case A</vt:lpstr>
      <vt:lpstr>Case A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unmua</cp:lastModifiedBy>
  <cp:revision>103</cp:revision>
  <dcterms:created xsi:type="dcterms:W3CDTF">2006-10-05T04:04:58Z</dcterms:created>
  <dcterms:modified xsi:type="dcterms:W3CDTF">2025-01-25T18:24:37Z</dcterms:modified>
</cp:coreProperties>
</file>